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404" r:id="rId2"/>
    <p:sldId id="408" r:id="rId3"/>
    <p:sldId id="409" r:id="rId4"/>
    <p:sldId id="405" r:id="rId5"/>
    <p:sldId id="410" r:id="rId6"/>
    <p:sldId id="429" r:id="rId7"/>
    <p:sldId id="392" r:id="rId8"/>
    <p:sldId id="426" r:id="rId9"/>
    <p:sldId id="434" r:id="rId10"/>
    <p:sldId id="435" r:id="rId11"/>
    <p:sldId id="432" r:id="rId12"/>
    <p:sldId id="406" r:id="rId13"/>
    <p:sldId id="393" r:id="rId14"/>
    <p:sldId id="411" r:id="rId15"/>
    <p:sldId id="412" r:id="rId16"/>
    <p:sldId id="413" r:id="rId17"/>
    <p:sldId id="430" r:id="rId18"/>
    <p:sldId id="394" r:id="rId19"/>
    <p:sldId id="436" r:id="rId20"/>
    <p:sldId id="437" r:id="rId21"/>
    <p:sldId id="388" r:id="rId22"/>
    <p:sldId id="414" r:id="rId23"/>
    <p:sldId id="415" r:id="rId24"/>
    <p:sldId id="416" r:id="rId25"/>
    <p:sldId id="418" r:id="rId26"/>
    <p:sldId id="395" r:id="rId27"/>
    <p:sldId id="438" r:id="rId28"/>
    <p:sldId id="439" r:id="rId29"/>
    <p:sldId id="391" r:id="rId30"/>
    <p:sldId id="423" r:id="rId31"/>
    <p:sldId id="424" r:id="rId32"/>
    <p:sldId id="425" r:id="rId33"/>
    <p:sldId id="433" r:id="rId34"/>
    <p:sldId id="396" r:id="rId35"/>
    <p:sldId id="440" r:id="rId36"/>
    <p:sldId id="441" r:id="rId37"/>
    <p:sldId id="458" r:id="rId38"/>
    <p:sldId id="459" r:id="rId39"/>
    <p:sldId id="398" r:id="rId40"/>
    <p:sldId id="443" r:id="rId41"/>
    <p:sldId id="444" r:id="rId42"/>
    <p:sldId id="399" r:id="rId43"/>
    <p:sldId id="446" r:id="rId44"/>
    <p:sldId id="447" r:id="rId45"/>
    <p:sldId id="460" r:id="rId46"/>
    <p:sldId id="461" r:id="rId47"/>
    <p:sldId id="401" r:id="rId48"/>
    <p:sldId id="390" r:id="rId49"/>
    <p:sldId id="422" r:id="rId50"/>
    <p:sldId id="431" r:id="rId51"/>
    <p:sldId id="400" r:id="rId52"/>
    <p:sldId id="448" r:id="rId53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 Quixote (2019.01.11)" id="{571451DF-BE07-4C20-B10D-ABF7A4E15B5F}">
          <p14:sldIdLst>
            <p14:sldId id="404"/>
            <p14:sldId id="408"/>
            <p14:sldId id="409"/>
          </p14:sldIdLst>
        </p14:section>
        <p14:section name="Illusionen – wie Schwanensee (2019.05.18)" id="{9BFC2B6B-8624-4A37-91D0-4AE635863FC5}">
          <p14:sldIdLst>
            <p14:sldId id="405"/>
            <p14:sldId id="410"/>
            <p14:sldId id="429"/>
          </p14:sldIdLst>
        </p14:section>
        <p14:section name="Die Glasmenagerie (2021.11.10)" id="{450756A7-DC2F-4EDC-A7B8-2568ACF8B2AC}">
          <p14:sldIdLst>
            <p14:sldId id="392"/>
            <p14:sldId id="426"/>
            <p14:sldId id="434"/>
            <p14:sldId id="435"/>
            <p14:sldId id="432"/>
          </p14:sldIdLst>
        </p14:section>
        <p14:section name="Nussknacker (29.11.2021)" id="{0D6790A8-FFCB-4BC2-B32C-1EEC91B3FC22}">
          <p14:sldIdLst>
            <p14:sldId id="406"/>
            <p14:sldId id="393"/>
            <p14:sldId id="411"/>
            <p14:sldId id="412"/>
            <p14:sldId id="413"/>
            <p14:sldId id="430"/>
          </p14:sldIdLst>
        </p14:section>
        <p14:section name="Weihnachtsoratorium (2021.12.23)" id="{B53E128D-DA0C-42B6-9500-E02CEBEA4BCF}">
          <p14:sldIdLst>
            <p14:sldId id="394"/>
            <p14:sldId id="436"/>
            <p14:sldId id="437"/>
          </p14:sldIdLst>
        </p14:section>
        <p14:section name="Dornröschen (2021.12.29)" id="{7E8B4437-3000-4267-B5C7-B919649DAD49}">
          <p14:sldIdLst>
            <p14:sldId id="388"/>
            <p14:sldId id="414"/>
            <p14:sldId id="415"/>
            <p14:sldId id="416"/>
            <p14:sldId id="418"/>
          </p14:sldIdLst>
        </p14:section>
        <p14:section name="Tod in Venenig (2022.01.19)" id="{B91FA917-B3F3-4DAF-AC66-986133CDEA4C}">
          <p14:sldIdLst>
            <p14:sldId id="395"/>
            <p14:sldId id="438"/>
            <p14:sldId id="439"/>
          </p14:sldIdLst>
        </p14:section>
        <p14:section name="Liliom (2022.02.25)" id="{76151630-3BE6-46E8-A577-952D3D8DB538}">
          <p14:sldIdLst>
            <p14:sldId id="391"/>
            <p14:sldId id="423"/>
            <p14:sldId id="424"/>
            <p14:sldId id="425"/>
            <p14:sldId id="433"/>
          </p14:sldIdLst>
        </p14:section>
        <p14:section name="Beethoven-Projekt II (2022.02.06)" id="{C51C30F3-FE20-4A18-97EC-4BF0AFD90977}">
          <p14:sldIdLst>
            <p14:sldId id="396"/>
            <p14:sldId id="440"/>
            <p14:sldId id="441"/>
            <p14:sldId id="458"/>
            <p14:sldId id="459"/>
          </p14:sldIdLst>
        </p14:section>
        <p14:section name="Matthäus-Passion (2022.04.14)" id="{33416FD6-F986-4A85-8810-871FC5E63E06}">
          <p14:sldIdLst>
            <p14:sldId id="398"/>
            <p14:sldId id="443"/>
            <p14:sldId id="444"/>
          </p14:sldIdLst>
        </p14:section>
        <p14:section name="Anna Karenina (2022.05.07)" id="{22C6477F-9212-4202-B529-8155E9F302AC}">
          <p14:sldIdLst>
            <p14:sldId id="399"/>
            <p14:sldId id="446"/>
            <p14:sldId id="447"/>
            <p14:sldId id="460"/>
            <p14:sldId id="461"/>
          </p14:sldIdLst>
        </p14:section>
        <p14:section name="Ballet-Werkstatt" id="{00271833-6C92-41F7-8467-2F57F92C53EE}">
          <p14:sldIdLst>
            <p14:sldId id="401"/>
          </p14:sldIdLst>
        </p14:section>
        <p14:section name="Sylvia (2022.05.20)" id="{67DDFB12-E625-4B14-BDEF-3FAA697F14A6}">
          <p14:sldIdLst>
            <p14:sldId id="390"/>
            <p14:sldId id="422"/>
            <p14:sldId id="431"/>
          </p14:sldIdLst>
        </p14:section>
        <p14:section name="Erste Schritte (2022.06.20)" id="{79C9EA6A-817E-427C-8153-E11C4B9C9530}">
          <p14:sldIdLst>
            <p14:sldId id="400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FCAE151-99DD-0D01-703A-25D200FF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0" y="643466"/>
            <a:ext cx="4234009" cy="55710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15AA7E59-4382-A277-E640-666F794E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9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Person, dunkel, Armleuchter, Licht enthält.&#10;&#10;Automatisch generierte Beschreibung">
            <a:extLst>
              <a:ext uri="{FF2B5EF4-FFF2-40B4-BE49-F238E27FC236}">
                <a16:creationId xmlns:a16="http://schemas.microsoft.com/office/drawing/2014/main" id="{312CA491-6F8C-253F-C1E2-364EB580D3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Mann, Person, draußen, Sport enthält.&#10;&#10;Automatisch generierte Beschreibung">
            <a:extLst>
              <a:ext uri="{FF2B5EF4-FFF2-40B4-BE49-F238E27FC236}">
                <a16:creationId xmlns:a16="http://schemas.microsoft.com/office/drawing/2014/main" id="{999A137E-1E7A-4797-EF73-17F4B2D3B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CAD11107-E3EE-8C26-B2A3-C3304CD088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9B59DD94-B8BC-17D9-665E-72F60AB83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1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Person, jung enthält.&#10;&#10;Automatisch generierte Beschreibung">
            <a:extLst>
              <a:ext uri="{FF2B5EF4-FFF2-40B4-BE49-F238E27FC236}">
                <a16:creationId xmlns:a16="http://schemas.microsoft.com/office/drawing/2014/main" id="{2239FA82-B090-9814-0891-BDE05B76B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ACBA8B-764E-514F-21E6-870C705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8E5C72-661D-D01B-0D41-1D4AD7A1C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r="1" b="1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40EC5AFA-3E3F-C0C7-850C-5006BAA423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" r="1495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7E98A-0B52-04DA-6A4F-10104B97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A7A70B5-4CD4-0724-820E-61BEA516C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82" y="643467"/>
            <a:ext cx="41504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B1E21E-1270-141A-DF1A-81667B9F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8" y="643466"/>
            <a:ext cx="4275792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4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, Schwert, Waffe enthält.&#10;&#10;Automatisch generierte Beschreibung">
            <a:extLst>
              <a:ext uri="{FF2B5EF4-FFF2-40B4-BE49-F238E27FC236}">
                <a16:creationId xmlns:a16="http://schemas.microsoft.com/office/drawing/2014/main" id="{C3281EA5-A97C-37AE-5959-06B49D9F9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9533A7D1-FE85-76F5-D6E3-C05377104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Tänzer, Sport, Boden, Person enthält.&#10;&#10;Automatisch generierte Beschreibung">
            <a:extLst>
              <a:ext uri="{FF2B5EF4-FFF2-40B4-BE49-F238E27FC236}">
                <a16:creationId xmlns:a16="http://schemas.microsoft.com/office/drawing/2014/main" id="{2DF2B059-F68F-BC7A-CEA8-E1340B109C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Boden, Gruppe, mehrere, Linie enthält.&#10;&#10;Automatisch generierte Beschreibung">
            <a:extLst>
              <a:ext uri="{FF2B5EF4-FFF2-40B4-BE49-F238E27FC236}">
                <a16:creationId xmlns:a16="http://schemas.microsoft.com/office/drawing/2014/main" id="{0BA1A971-85F3-A5C1-7FAF-9C35D660D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024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Nacht, Altar enthält.&#10;&#10;Automatisch generierte Beschreibung">
            <a:extLst>
              <a:ext uri="{FF2B5EF4-FFF2-40B4-BE49-F238E27FC236}">
                <a16:creationId xmlns:a16="http://schemas.microsoft.com/office/drawing/2014/main" id="{BFEB6B34-8130-974F-D495-C1FFFA8B1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 r="206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Altar enthält.&#10;&#10;Automatisch generierte Beschreibung">
            <a:extLst>
              <a:ext uri="{FF2B5EF4-FFF2-40B4-BE49-F238E27FC236}">
                <a16:creationId xmlns:a16="http://schemas.microsoft.com/office/drawing/2014/main" id="{8F64BC26-F9F5-3D48-DB22-55C436078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5" r="-2" b="204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Natur enthält.&#10;&#10;Automatisch generierte Beschreibung">
            <a:extLst>
              <a:ext uri="{FF2B5EF4-FFF2-40B4-BE49-F238E27FC236}">
                <a16:creationId xmlns:a16="http://schemas.microsoft.com/office/drawing/2014/main" id="{F90861EE-F816-A899-2B32-9B83CAA5EB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3" r="31681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544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Sport, Tänzer, Gruppe enthält.&#10;&#10;Automatisch generierte Beschreibung">
            <a:extLst>
              <a:ext uri="{FF2B5EF4-FFF2-40B4-BE49-F238E27FC236}">
                <a16:creationId xmlns:a16="http://schemas.microsoft.com/office/drawing/2014/main" id="{CD98792E-33BE-55F4-55C2-EEC6B7E14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Tänzer, Sport enthält.&#10;&#10;Automatisch generierte Beschreibung">
            <a:extLst>
              <a:ext uri="{FF2B5EF4-FFF2-40B4-BE49-F238E27FC236}">
                <a16:creationId xmlns:a16="http://schemas.microsoft.com/office/drawing/2014/main" id="{54B95CC6-160B-F1D6-7C37-0FAB1814E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Boden, Person, Tänzer enthält.&#10;&#10;Automatisch generierte Beschreibung">
            <a:extLst>
              <a:ext uri="{FF2B5EF4-FFF2-40B4-BE49-F238E27FC236}">
                <a16:creationId xmlns:a16="http://schemas.microsoft.com/office/drawing/2014/main" id="{DEB1019D-6E5B-6152-8CE0-AF4F046ED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r="32278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4847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98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0E96E59-DA08-AE3E-33BE-5A72EC62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2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8A1435-9AB0-40D5-0F88-F788E1BA6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0D88C2B-818A-1137-BFE2-86061C60E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6" r="-2" b="679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Personen, Gruppe, darstellend enthält.&#10;&#10;Automatisch generierte Beschreibung">
            <a:extLst>
              <a:ext uri="{FF2B5EF4-FFF2-40B4-BE49-F238E27FC236}">
                <a16:creationId xmlns:a16="http://schemas.microsoft.com/office/drawing/2014/main" id="{D1700A14-1FBE-E0ED-3D3C-D73C786B6F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r="26522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424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ext, Monitor, Backofen, Bildschirm enthält.&#10;&#10;Automatisch generierte Beschreibung">
            <a:extLst>
              <a:ext uri="{FF2B5EF4-FFF2-40B4-BE49-F238E27FC236}">
                <a16:creationId xmlns:a16="http://schemas.microsoft.com/office/drawing/2014/main" id="{19E90EA0-C3DE-323E-F631-BE7842825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3615"/>
          <a:stretch/>
        </p:blipFill>
        <p:spPr>
          <a:xfrm>
            <a:off x="20" y="10"/>
            <a:ext cx="3252449" cy="3388883"/>
          </a:xfrm>
          <a:prstGeom prst="rect">
            <a:avLst/>
          </a:prstGeom>
        </p:spPr>
      </p:pic>
      <p:pic>
        <p:nvPicPr>
          <p:cNvPr id="11" name="Grafik 10" descr="Ein Bild, das Text, Bildschirm, Bilderrahmen, Küchengerät enthält.&#10;&#10;Automatisch generierte Beschreibung">
            <a:extLst>
              <a:ext uri="{FF2B5EF4-FFF2-40B4-BE49-F238E27FC236}">
                <a16:creationId xmlns:a16="http://schemas.microsoft.com/office/drawing/2014/main" id="{3E263653-6D52-3FA1-5782-4018CF76D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5823"/>
          <a:stretch/>
        </p:blipFill>
        <p:spPr>
          <a:xfrm>
            <a:off x="3326764" y="10"/>
            <a:ext cx="3261413" cy="33832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9AD4EE-6352-58E4-9D72-7503A7B41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3" b="-2"/>
          <a:stretch/>
        </p:blipFill>
        <p:spPr>
          <a:xfrm>
            <a:off x="6653530" y="10"/>
            <a:ext cx="3252469" cy="3383270"/>
          </a:xfrm>
          <a:prstGeom prst="rect">
            <a:avLst/>
          </a:prstGeom>
        </p:spPr>
      </p:pic>
      <p:pic>
        <p:nvPicPr>
          <p:cNvPr id="5" name="Grafik 4" descr="Ein Bild, das Text, Monitor, Bildschirm, Bilderrahmen enthält.&#10;&#10;Automatisch generierte Beschreibung">
            <a:extLst>
              <a:ext uri="{FF2B5EF4-FFF2-40B4-BE49-F238E27FC236}">
                <a16:creationId xmlns:a16="http://schemas.microsoft.com/office/drawing/2014/main" id="{2BADFE97-6EAB-3011-26F2-821566C28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" r="1699" b="-3"/>
          <a:stretch/>
        </p:blipFill>
        <p:spPr>
          <a:xfrm>
            <a:off x="20" y="3469102"/>
            <a:ext cx="3252449" cy="3388893"/>
          </a:xfrm>
          <a:prstGeom prst="rect">
            <a:avLst/>
          </a:prstGeom>
        </p:spPr>
      </p:pic>
      <p:pic>
        <p:nvPicPr>
          <p:cNvPr id="3" name="Grafik 2" descr="Ein Bild, das Text, Monitor, Elektronik, Anzeige enthält.&#10;&#10;Automatisch generierte Beschreibung">
            <a:extLst>
              <a:ext uri="{FF2B5EF4-FFF2-40B4-BE49-F238E27FC236}">
                <a16:creationId xmlns:a16="http://schemas.microsoft.com/office/drawing/2014/main" id="{B3B92230-A2E2-E585-535E-7B2E274CF8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3" r="19072" b="-1"/>
          <a:stretch/>
        </p:blipFill>
        <p:spPr>
          <a:xfrm>
            <a:off x="3326764" y="3469102"/>
            <a:ext cx="3261413" cy="3383280"/>
          </a:xfrm>
          <a:prstGeom prst="rect">
            <a:avLst/>
          </a:prstGeom>
        </p:spPr>
      </p:pic>
      <p:pic>
        <p:nvPicPr>
          <p:cNvPr id="7" name="Grafik 6" descr="Ein Bild, das Text, Küchengerät enthält.&#10;&#10;Automatisch generierte Beschreibung">
            <a:extLst>
              <a:ext uri="{FF2B5EF4-FFF2-40B4-BE49-F238E27FC236}">
                <a16:creationId xmlns:a16="http://schemas.microsoft.com/office/drawing/2014/main" id="{6E776902-0957-8F08-5975-3217E43CC2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" r="-4" b="5092"/>
          <a:stretch/>
        </p:blipFill>
        <p:spPr>
          <a:xfrm>
            <a:off x="6662472" y="3469102"/>
            <a:ext cx="3243528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2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02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71C35F48-0F64-005F-8ACB-A3F259F1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2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1D06699-8BA9-BD53-3C8F-AA77263D9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4" b="1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4DE7B98C-A952-FD35-4BC4-C1EC76BF5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draußen, Person, Sport enthält.&#10;&#10;Automatisch generierte Beschreibung">
            <a:extLst>
              <a:ext uri="{FF2B5EF4-FFF2-40B4-BE49-F238E27FC236}">
                <a16:creationId xmlns:a16="http://schemas.microsoft.com/office/drawing/2014/main" id="{0A158B4A-290A-0A39-3B39-392CA9AD3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Person, Tänzer, Sport, Nacht enthält.&#10;&#10;Automatisch generierte Beschreibung">
            <a:extLst>
              <a:ext uri="{FF2B5EF4-FFF2-40B4-BE49-F238E27FC236}">
                <a16:creationId xmlns:a16="http://schemas.microsoft.com/office/drawing/2014/main" id="{41B57965-DCCC-0A82-1FB4-030856CFE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A8246416-6D64-A6D5-1AC2-4FB54A313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r="546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Höhle, Zeichnung enthält.&#10;&#10;Automatisch generierte Beschreibung">
            <a:extLst>
              <a:ext uri="{FF2B5EF4-FFF2-40B4-BE49-F238E27FC236}">
                <a16:creationId xmlns:a16="http://schemas.microsoft.com/office/drawing/2014/main" id="{487BD853-283F-7802-790F-A065484F4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r="1926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draußen, Feuer, Rauch, Frühling enthält.&#10;&#10;Automatisch generierte Beschreibung">
            <a:extLst>
              <a:ext uri="{FF2B5EF4-FFF2-40B4-BE49-F238E27FC236}">
                <a16:creationId xmlns:a16="http://schemas.microsoft.com/office/drawing/2014/main" id="{22BE1866-1C7F-9CA5-D292-8835BBD5C8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r="3240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drinnen, ausgestaltet, Möbel enthält.&#10;&#10;Automatisch generierte Beschreibung">
            <a:extLst>
              <a:ext uri="{FF2B5EF4-FFF2-40B4-BE49-F238E27FC236}">
                <a16:creationId xmlns:a16="http://schemas.microsoft.com/office/drawing/2014/main" id="{027CC70D-31EB-B1AA-56E6-0A4CAC3FEA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9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draußen, mehrere enthält.&#10;&#10;Automatisch generierte Beschreibung">
            <a:extLst>
              <a:ext uri="{FF2B5EF4-FFF2-40B4-BE49-F238E27FC236}">
                <a16:creationId xmlns:a16="http://schemas.microsoft.com/office/drawing/2014/main" id="{1CD93422-1F73-832A-F4D9-2218A6AD0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r="594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Fenster, ausgestaltet, Altar, Esstisch enthält.&#10;&#10;Automatisch generierte Beschreibung">
            <a:extLst>
              <a:ext uri="{FF2B5EF4-FFF2-40B4-BE49-F238E27FC236}">
                <a16:creationId xmlns:a16="http://schemas.microsoft.com/office/drawing/2014/main" id="{D885F901-AAFD-05F9-8D6A-5966199CF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Text, Gebäude, Bogen enthält.&#10;&#10;Automatisch generierte Beschreibung">
            <a:extLst>
              <a:ext uri="{FF2B5EF4-FFF2-40B4-BE49-F238E27FC236}">
                <a16:creationId xmlns:a16="http://schemas.microsoft.com/office/drawing/2014/main" id="{7033528E-4693-CB94-C9C4-030E5DDF7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3437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B3364E-109C-81CB-0EC4-705211923D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65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Text, Phase enthält.&#10;&#10;Automatisch generierte Beschreibung">
            <a:extLst>
              <a:ext uri="{FF2B5EF4-FFF2-40B4-BE49-F238E27FC236}">
                <a16:creationId xmlns:a16="http://schemas.microsoft.com/office/drawing/2014/main" id="{E1E762A4-8921-54A9-7BD9-D17DA632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draußen, Gebäude, Brücke, Bogen enthält.&#10;&#10;Automatisch generierte Beschreibung">
            <a:extLst>
              <a:ext uri="{FF2B5EF4-FFF2-40B4-BE49-F238E27FC236}">
                <a16:creationId xmlns:a16="http://schemas.microsoft.com/office/drawing/2014/main" id="{91A67DD2-1417-AEEA-BA2D-6AEEE2E8C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draußen, mehrere, Kolonnade enthält.&#10;&#10;Automatisch generierte Beschreibung">
            <a:extLst>
              <a:ext uri="{FF2B5EF4-FFF2-40B4-BE49-F238E27FC236}">
                <a16:creationId xmlns:a16="http://schemas.microsoft.com/office/drawing/2014/main" id="{379D8463-25AA-D8D3-9300-AE37BF7291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r="881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3" name="Grafik 2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F7CB6F61-E95C-1639-F068-C6087FA88C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r="3249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0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1A51B9-BD90-EE4D-4A12-7F611171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" y="643466"/>
            <a:ext cx="4206153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92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erson, darstellend enthält.&#10;&#10;Automatisch generierte Beschreibung">
            <a:extLst>
              <a:ext uri="{FF2B5EF4-FFF2-40B4-BE49-F238E27FC236}">
                <a16:creationId xmlns:a16="http://schemas.microsoft.com/office/drawing/2014/main" id="{E53B61F1-989C-0EE9-95E1-47E94BDEC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59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 descr="Ein Bild, das Mann, stehend enthält.&#10;&#10;Automatisch generierte Beschreibung">
            <a:extLst>
              <a:ext uri="{FF2B5EF4-FFF2-40B4-BE49-F238E27FC236}">
                <a16:creationId xmlns:a16="http://schemas.microsoft.com/office/drawing/2014/main" id="{E0FC9140-75C5-5B88-1F4E-59621914D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5969DF0-113B-D164-FDCB-AB84FEB588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5" r="20310" b="2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4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stehend, darstellend enthält.&#10;&#10;Automatisch generierte Beschreibung">
            <a:extLst>
              <a:ext uri="{FF2B5EF4-FFF2-40B4-BE49-F238E27FC236}">
                <a16:creationId xmlns:a16="http://schemas.microsoft.com/office/drawing/2014/main" id="{FC446B16-5B4F-3371-579E-102B39585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59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 descr="Ein Bild, das Person, darstellend enthält.&#10;&#10;Automatisch generierte Beschreibung">
            <a:extLst>
              <a:ext uri="{FF2B5EF4-FFF2-40B4-BE49-F238E27FC236}">
                <a16:creationId xmlns:a16="http://schemas.microsoft.com/office/drawing/2014/main" id="{43CE0711-BF79-D7A6-1FC8-2A0410FDD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350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5" name="Grafik 4" descr="Ein Bild, das Person, Frau enthält.&#10;&#10;Automatisch generierte Beschreibung">
            <a:extLst>
              <a:ext uri="{FF2B5EF4-FFF2-40B4-BE49-F238E27FC236}">
                <a16:creationId xmlns:a16="http://schemas.microsoft.com/office/drawing/2014/main" id="{B5C6EA68-799D-12A4-9483-C183D8FD67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7" r="30149" b="2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14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1ECDBD3F-933C-5814-2937-9B1EE722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3703" y="480060"/>
            <a:ext cx="4434724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Sport, Tänzer, darstellend enthält.&#10;&#10;Automatisch generierte Beschreibung">
            <a:extLst>
              <a:ext uri="{FF2B5EF4-FFF2-40B4-BE49-F238E27FC236}">
                <a16:creationId xmlns:a16="http://schemas.microsoft.com/office/drawing/2014/main" id="{339F25E8-AB16-C269-1D19-9FDD8937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" b="2"/>
          <a:stretch/>
        </p:blipFill>
        <p:spPr>
          <a:xfrm>
            <a:off x="5217090" y="643467"/>
            <a:ext cx="4167950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4434723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Tänzer, Sport, Personen enthält.&#10;&#10;Automatisch generierte Beschreibung">
            <a:extLst>
              <a:ext uri="{FF2B5EF4-FFF2-40B4-BE49-F238E27FC236}">
                <a16:creationId xmlns:a16="http://schemas.microsoft.com/office/drawing/2014/main" id="{0E5BD96E-8EDE-650F-F804-A8560359A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r="2" b="2"/>
          <a:stretch/>
        </p:blipFill>
        <p:spPr>
          <a:xfrm>
            <a:off x="520958" y="643467"/>
            <a:ext cx="41679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Phase enthält.&#10;&#10;Automatisch generierte Beschreibung">
            <a:extLst>
              <a:ext uri="{FF2B5EF4-FFF2-40B4-BE49-F238E27FC236}">
                <a16:creationId xmlns:a16="http://schemas.microsoft.com/office/drawing/2014/main" id="{B4982DC7-338E-2756-0D1E-0D65E31E7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Text, mehrere enthält.&#10;&#10;Automatisch generierte Beschreibung">
            <a:extLst>
              <a:ext uri="{FF2B5EF4-FFF2-40B4-BE49-F238E27FC236}">
                <a16:creationId xmlns:a16="http://schemas.microsoft.com/office/drawing/2014/main" id="{1D6958A1-6D31-17F3-E130-9C9272674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C07BCD-36D3-B9A8-D88D-1A7B6EB975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2CD9983-7D37-ADD0-DFE3-982428D86E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6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E71DCCA-06E6-DF40-53C8-5AD368801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6" r="17960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15B09556-9C03-914A-1533-CFBC6E275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7" r="-4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 descr="Ein Bild, das Text, dunkel enthält.&#10;&#10;Automatisch generierte Beschreibung">
            <a:extLst>
              <a:ext uri="{FF2B5EF4-FFF2-40B4-BE49-F238E27FC236}">
                <a16:creationId xmlns:a16="http://schemas.microsoft.com/office/drawing/2014/main" id="{9D6EED30-CC6F-6500-463E-DAFA2150C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7" r="9666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20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Wasser, Brunnen enthält.&#10;&#10;Automatisch generierte Beschreibung">
            <a:extLst>
              <a:ext uri="{FF2B5EF4-FFF2-40B4-BE49-F238E27FC236}">
                <a16:creationId xmlns:a16="http://schemas.microsoft.com/office/drawing/2014/main" id="{8B82806D-2019-0663-343C-B862131F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 r="1" b="2026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006E17B-2B82-D9AB-5C1A-85764D08D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r="4670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 descr="Ein Bild, das Text, dunkel, Schild, Nacht enthält.&#10;&#10;Automatisch generierte Beschreibung">
            <a:extLst>
              <a:ext uri="{FF2B5EF4-FFF2-40B4-BE49-F238E27FC236}">
                <a16:creationId xmlns:a16="http://schemas.microsoft.com/office/drawing/2014/main" id="{46DBE548-4FF9-C238-1D9A-501C98CFC8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r="10087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56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22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6F9836-AB81-6840-05ED-4FB2CF43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5" y="643466"/>
            <a:ext cx="428971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38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rinnen, dunkel enthält.&#10;&#10;Automatisch generierte Beschreibung">
            <a:extLst>
              <a:ext uri="{FF2B5EF4-FFF2-40B4-BE49-F238E27FC236}">
                <a16:creationId xmlns:a16="http://schemas.microsoft.com/office/drawing/2014/main" id="{6879892D-1B59-653B-E7BF-402B15926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r="989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F90C253-27FC-3488-9988-AA3B6E68EF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drinnen, Decke, Boden, Personen enthält.&#10;&#10;Automatisch generierte Beschreibung">
            <a:extLst>
              <a:ext uri="{FF2B5EF4-FFF2-40B4-BE49-F238E27FC236}">
                <a16:creationId xmlns:a16="http://schemas.microsoft.com/office/drawing/2014/main" id="{CF60384F-3313-8861-0259-AA68DB1DCB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4" r="14679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2967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Arm enthält.&#10;&#10;Automatisch generierte Beschreibung">
            <a:extLst>
              <a:ext uri="{FF2B5EF4-FFF2-40B4-BE49-F238E27FC236}">
                <a16:creationId xmlns:a16="http://schemas.microsoft.com/office/drawing/2014/main" id="{566AF099-087B-5E5F-B2CB-E33E8DD7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drinnen, Flugzeug enthält.&#10;&#10;Automatisch generierte Beschreibung">
            <a:extLst>
              <a:ext uri="{FF2B5EF4-FFF2-40B4-BE49-F238E27FC236}">
                <a16:creationId xmlns:a16="http://schemas.microsoft.com/office/drawing/2014/main" id="{20573C6D-F57F-0B20-DACC-2B75EE9FB4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D6973FD-911A-BDFD-BFCE-3E19D57C6C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5" r="9378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6622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draußen, Sport, Tänzer enthält.&#10;&#10;Automatisch generierte Beschreibung">
            <a:extLst>
              <a:ext uri="{FF2B5EF4-FFF2-40B4-BE49-F238E27FC236}">
                <a16:creationId xmlns:a16="http://schemas.microsoft.com/office/drawing/2014/main" id="{ADAC5829-B7BC-3C27-C0E5-C0B6F7F9D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springen enthält.&#10;&#10;Automatisch generierte Beschreibung">
            <a:extLst>
              <a:ext uri="{FF2B5EF4-FFF2-40B4-BE49-F238E27FC236}">
                <a16:creationId xmlns:a16="http://schemas.microsoft.com/office/drawing/2014/main" id="{64CAFD97-8E2D-0F96-1045-51EC8E3DE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2" r="-2" b="5307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springen, Mann, Luft, Person enthält.&#10;&#10;Automatisch generierte Beschreibung">
            <a:extLst>
              <a:ext uri="{FF2B5EF4-FFF2-40B4-BE49-F238E27FC236}">
                <a16:creationId xmlns:a16="http://schemas.microsoft.com/office/drawing/2014/main" id="{4449F5A4-5E2D-D449-31D7-FF3FA7BA26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7" r="21386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3471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, Decke enthält.&#10;&#10;Automatisch generierte Beschreibung">
            <a:extLst>
              <a:ext uri="{FF2B5EF4-FFF2-40B4-BE49-F238E27FC236}">
                <a16:creationId xmlns:a16="http://schemas.microsoft.com/office/drawing/2014/main" id="{98FB17E2-58B9-D400-E4AA-367797D2D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"/>
          <a:stretch/>
        </p:blipFill>
        <p:spPr>
          <a:xfrm>
            <a:off x="261408" y="321733"/>
            <a:ext cx="9383183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4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0BA0852-46FC-450A-DFAC-0752B1359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8" y="643466"/>
            <a:ext cx="4275792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6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D72686-3C22-1015-2668-AC6D25F8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15AA7E59-4382-A277-E640-666F794E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0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Schachfigur, Linie enthält.&#10;&#10;Automatisch generierte Beschreibung">
            <a:extLst>
              <a:ext uri="{FF2B5EF4-FFF2-40B4-BE49-F238E27FC236}">
                <a16:creationId xmlns:a16="http://schemas.microsoft.com/office/drawing/2014/main" id="{10D1BDAA-2BB1-6842-2E71-08DE66BA5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 r="2710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58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86BCEEF9-A9B2-8246-29C2-145FD28806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4" r="2" b="159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port, Boxen enthält.&#10;&#10;Automatisch generierte Beschreibung">
            <a:extLst>
              <a:ext uri="{FF2B5EF4-FFF2-40B4-BE49-F238E27FC236}">
                <a16:creationId xmlns:a16="http://schemas.microsoft.com/office/drawing/2014/main" id="{EA84E661-1D33-72A0-DBC8-BDA3C61A76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Person, drinnen, Sport, Tänzer enthält.&#10;&#10;Automatisch generierte Beschreibung">
            <a:extLst>
              <a:ext uri="{FF2B5EF4-FFF2-40B4-BE49-F238E27FC236}">
                <a16:creationId xmlns:a16="http://schemas.microsoft.com/office/drawing/2014/main" id="{C33F39EF-2C5B-95A5-EC60-C7D587E6A1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innen, erleuchtet, Schachfigur, Höhle enthält.&#10;&#10;Automatisch generierte Beschreibung">
            <a:extLst>
              <a:ext uri="{FF2B5EF4-FFF2-40B4-BE49-F238E27FC236}">
                <a16:creationId xmlns:a16="http://schemas.microsoft.com/office/drawing/2014/main" id="{1F88948A-DA51-3E83-2249-CC476DB9DD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3" r="-1" b="3266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3235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A238F0-AC33-B8A0-5813-5CFEA3FD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3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nd, Badezimmer enthält.&#10;&#10;Automatisch generierte Beschreibung">
            <a:extLst>
              <a:ext uri="{FF2B5EF4-FFF2-40B4-BE49-F238E27FC236}">
                <a16:creationId xmlns:a16="http://schemas.microsoft.com/office/drawing/2014/main" id="{8B333A29-D465-FAFA-2E1E-A35751B66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Grafik 10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D7E1445C-8A35-C6C4-E31C-F9DB79689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blau enthält.&#10;&#10;Automatisch generierte Beschreibung">
            <a:extLst>
              <a:ext uri="{FF2B5EF4-FFF2-40B4-BE49-F238E27FC236}">
                <a16:creationId xmlns:a16="http://schemas.microsoft.com/office/drawing/2014/main" id="{36454D2C-C169-A0B2-7EF5-45E1A308C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48E3412A-943B-1D93-6E42-05C2556459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4736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Grafik 1" descr="Ein Bild, das dunkel, Nachthimmel enthält.&#10;&#10;Automatisch generierte Beschreibung">
            <a:extLst>
              <a:ext uri="{FF2B5EF4-FFF2-40B4-BE49-F238E27FC236}">
                <a16:creationId xmlns:a16="http://schemas.microsoft.com/office/drawing/2014/main" id="{8AF2059B-5687-C7FF-680A-8FF96ED4E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7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1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97CA26C-4D17-7E13-A921-AC6A527C6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6144542-12E2-28C9-0D2E-F2C7AF375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3620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7E249E09-389C-FB4E-B775-AC8622CDF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r="376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drinnen, Person, Wand, legend enthält.&#10;&#10;Automatisch generierte Beschreibung">
            <a:extLst>
              <a:ext uri="{FF2B5EF4-FFF2-40B4-BE49-F238E27FC236}">
                <a16:creationId xmlns:a16="http://schemas.microsoft.com/office/drawing/2014/main" id="{874064A0-144A-CDFA-69E4-47E6BDA080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3" r="2" b="1425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901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4CC7DB-2C47-480B-C7DA-D1A3034CC3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0FB3249-ABBC-FAAC-7492-ED7F0B30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7" name="Grafik 6" descr="Ein Bild, das Schwert, Waffe, weiblich enthält.&#10;&#10;Automatisch generierte Beschreibung">
            <a:extLst>
              <a:ext uri="{FF2B5EF4-FFF2-40B4-BE49-F238E27FC236}">
                <a16:creationId xmlns:a16="http://schemas.microsoft.com/office/drawing/2014/main" id="{38B8F209-450A-244C-4D1F-47E76C429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Person, Sport, Tänzer, Arm enthält.&#10;&#10;Automatisch generierte Beschreibung">
            <a:extLst>
              <a:ext uri="{FF2B5EF4-FFF2-40B4-BE49-F238E27FC236}">
                <a16:creationId xmlns:a16="http://schemas.microsoft.com/office/drawing/2014/main" id="{7087F9E9-3859-E272-2835-C9949CBE5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45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1F5780-3C49-B0BD-7865-0BB80A3F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87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0ED6D5FC-5FB4-624A-92F2-7D9C6CB2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00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Schläger, Person, Phase, dunkel enthält.&#10;&#10;Automatisch generierte Beschreibung">
            <a:extLst>
              <a:ext uri="{FF2B5EF4-FFF2-40B4-BE49-F238E27FC236}">
                <a16:creationId xmlns:a16="http://schemas.microsoft.com/office/drawing/2014/main" id="{417F13FD-140D-E626-685B-1D5AD60E4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Text, Anzeige enthält.&#10;&#10;Automatisch generierte Beschreibung">
            <a:extLst>
              <a:ext uri="{FF2B5EF4-FFF2-40B4-BE49-F238E27FC236}">
                <a16:creationId xmlns:a16="http://schemas.microsoft.com/office/drawing/2014/main" id="{D0C287ED-BDFF-2780-BCE2-4FF593AFE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4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Spieler enthält.&#10;&#10;Automatisch generierte Beschreibung">
            <a:extLst>
              <a:ext uri="{FF2B5EF4-FFF2-40B4-BE49-F238E27FC236}">
                <a16:creationId xmlns:a16="http://schemas.microsoft.com/office/drawing/2014/main" id="{59112E30-7087-8CBE-BE0E-9C761DA678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5" r="-1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810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805118-281E-9FA8-0FAB-E58C7E203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r="12682" b="-3"/>
          <a:stretch/>
        </p:blipFill>
        <p:spPr>
          <a:xfrm>
            <a:off x="521036" y="643467"/>
            <a:ext cx="3260579" cy="2702558"/>
          </a:xfrm>
          <a:prstGeom prst="rect">
            <a:avLst/>
          </a:pr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27A8DC81-7185-F248-0B72-76DB4FFE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8" r="-5" b="-5"/>
          <a:stretch/>
        </p:blipFill>
        <p:spPr>
          <a:xfrm>
            <a:off x="522816" y="3509433"/>
            <a:ext cx="3258800" cy="2705099"/>
          </a:xfrm>
          <a:prstGeom prst="rect">
            <a:avLst/>
          </a:prstGeom>
        </p:spPr>
      </p:pic>
      <p:pic>
        <p:nvPicPr>
          <p:cNvPr id="5" name="Grafik 4" descr="Ein Bild, das Text, Nacht enthält.&#10;&#10;Automatisch generierte Beschreibung">
            <a:extLst>
              <a:ext uri="{FF2B5EF4-FFF2-40B4-BE49-F238E27FC236}">
                <a16:creationId xmlns:a16="http://schemas.microsoft.com/office/drawing/2014/main" id="{CE4A1FEA-8643-6CCC-5959-C50ECEC5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7" r="-2" b="7273"/>
          <a:stretch/>
        </p:blipFill>
        <p:spPr>
          <a:xfrm>
            <a:off x="3910264" y="643467"/>
            <a:ext cx="5472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drinnen, blau enthält.&#10;&#10;Automatisch generierte Beschreibung">
            <a:extLst>
              <a:ext uri="{FF2B5EF4-FFF2-40B4-BE49-F238E27FC236}">
                <a16:creationId xmlns:a16="http://schemas.microsoft.com/office/drawing/2014/main" id="{F5E199AF-450E-50D2-8281-18308DA17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r="-1" b="-1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7" name="Grafik 6" descr="Ein Bild, das Wand, Person, drinnen, Personen enthält.&#10;&#10;Automatisch generierte Beschreibung">
            <a:extLst>
              <a:ext uri="{FF2B5EF4-FFF2-40B4-BE49-F238E27FC236}">
                <a16:creationId xmlns:a16="http://schemas.microsoft.com/office/drawing/2014/main" id="{6F29A606-AC83-981E-BE30-C0AEDF5D7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3" name="Grafik 2" descr="Ein Bild, das Text, Spieler enthält.&#10;&#10;Automatisch generierte Beschreibung">
            <a:extLst>
              <a:ext uri="{FF2B5EF4-FFF2-40B4-BE49-F238E27FC236}">
                <a16:creationId xmlns:a16="http://schemas.microsoft.com/office/drawing/2014/main" id="{1EE52170-DF79-64C2-C6A0-B18969426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4" r="2" b="2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8C4001-F024-B0A3-E71A-39944269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5" y="643466"/>
            <a:ext cx="4289719" cy="5571066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73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Text, Person, Blasorchester, Menge enthält.&#10;&#10;Automatisch generierte Beschreibung">
            <a:extLst>
              <a:ext uri="{FF2B5EF4-FFF2-40B4-BE49-F238E27FC236}">
                <a16:creationId xmlns:a16="http://schemas.microsoft.com/office/drawing/2014/main" id="{8B3CD944-7560-BCFD-54FC-D5A82A3AB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6" b="-1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4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66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68B0BF-3F37-6B65-DEA4-B8E99BCF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1" y="643466"/>
            <a:ext cx="4192226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9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drinnen, flach enthält.&#10;&#10;Automatisch generierte Beschreibung">
            <a:extLst>
              <a:ext uri="{FF2B5EF4-FFF2-40B4-BE49-F238E27FC236}">
                <a16:creationId xmlns:a16="http://schemas.microsoft.com/office/drawing/2014/main" id="{1CAFDA71-81B0-2E69-5FFF-7E7269776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Person, Wasser, Spieler, Schwert enthält.&#10;&#10;Automatisch generierte Beschreibung">
            <a:extLst>
              <a:ext uri="{FF2B5EF4-FFF2-40B4-BE49-F238E27FC236}">
                <a16:creationId xmlns:a16="http://schemas.microsoft.com/office/drawing/2014/main" id="{7142E290-67E4-6BF3-30F4-FF465E0E7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 r="2735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BF0A020B-3A5A-58E5-4BE2-56EAE2B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Person, Boden enthält.&#10;&#10;Automatisch generierte Beschreibung">
            <a:extLst>
              <a:ext uri="{FF2B5EF4-FFF2-40B4-BE49-F238E27FC236}">
                <a16:creationId xmlns:a16="http://schemas.microsoft.com/office/drawing/2014/main" id="{F3AFD9E0-6EEA-4020-062E-3748CD6507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8" descr="Ein Bild, das Mann, Person, Spielzeug, männlich enthält.&#10;&#10;Automatisch generierte Beschreibung">
            <a:extLst>
              <a:ext uri="{FF2B5EF4-FFF2-40B4-BE49-F238E27FC236}">
                <a16:creationId xmlns:a16="http://schemas.microsoft.com/office/drawing/2014/main" id="{0F66DF14-7729-6355-A671-7BFC2BB2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Person, Mann, drinnen enthält.&#10;&#10;Automatisch generierte Beschreibung">
            <a:extLst>
              <a:ext uri="{FF2B5EF4-FFF2-40B4-BE49-F238E27FC236}">
                <a16:creationId xmlns:a16="http://schemas.microsoft.com/office/drawing/2014/main" id="{E67ECC73-D9EE-47D7-A32C-BF3081357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Personen enthält.&#10;&#10;Automatisch generierte Beschreibung">
            <a:extLst>
              <a:ext uri="{FF2B5EF4-FFF2-40B4-BE49-F238E27FC236}">
                <a16:creationId xmlns:a16="http://schemas.microsoft.com/office/drawing/2014/main" id="{FC3B3376-2960-CBA9-3037-9EC5F4E11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51C9FFC-5F75-1C14-D06C-FB6DFB8F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52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137</cp:revision>
  <cp:lastPrinted>2022-11-22T16:11:13Z</cp:lastPrinted>
  <dcterms:created xsi:type="dcterms:W3CDTF">2022-11-07T20:45:57Z</dcterms:created>
  <dcterms:modified xsi:type="dcterms:W3CDTF">2022-12-30T09:25:03Z</dcterms:modified>
</cp:coreProperties>
</file>